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58" r:id="rId3"/>
    <p:sldId id="263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A138"/>
    <a:srgbClr val="002060"/>
    <a:srgbClr val="CBD4E6"/>
    <a:srgbClr val="9E2146"/>
    <a:srgbClr val="ED2028"/>
    <a:srgbClr val="F29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1104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B3A5F-3366-4C61-B1A9-7A91A1EA4D08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7B245-8132-4A13-80C5-729E6895D5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86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7B245-8132-4A13-80C5-729E6895D58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055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7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8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4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51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43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87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28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95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6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16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32D82-48AB-40EC-8F40-DD61543D8F11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5948A-12BF-4403-9CAC-E4A1B609E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1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1102519"/>
          </a:xfrm>
        </p:spPr>
        <p:txBody>
          <a:bodyPr/>
          <a:lstStyle/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5581"/>
            <a:ext cx="6400800" cy="1028700"/>
          </a:xfrm>
        </p:spPr>
        <p:txBody>
          <a:bodyPr/>
          <a:lstStyle/>
          <a:p>
            <a:r>
              <a:rPr lang="en-US" dirty="0"/>
              <a:t>Authors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903608"/>
            <a:ext cx="9144000" cy="246221"/>
          </a:xfrm>
          <a:prstGeom prst="rect">
            <a:avLst/>
          </a:prstGeom>
          <a:solidFill>
            <a:srgbClr val="1FA13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n-US" sz="1000" b="1" dirty="0">
                <a:solidFill>
                  <a:schemeClr val="bg1"/>
                </a:solidFill>
                <a:latin typeface="Abadi" panose="020B0604020104020204" pitchFamily="34" charset="0"/>
              </a:rPr>
              <a:t>EHPS 2025, 39th Annual Conference of the European Health Psychology Society,  August 26 – August 29, 2025</a:t>
            </a:r>
            <a:endParaRPr lang="en-GB" sz="100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26241" y="362188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Acknowledgments (if required)</a:t>
            </a:r>
            <a:endParaRPr lang="en-GB" sz="2000" dirty="0"/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FD160205-27D1-0315-DF1C-7F9C535F28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9" t="11490" r="15082" b="17443"/>
          <a:stretch>
            <a:fillRect/>
          </a:stretch>
        </p:blipFill>
        <p:spPr>
          <a:xfrm>
            <a:off x="381000" y="166253"/>
            <a:ext cx="1371600" cy="98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4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7151"/>
            <a:ext cx="7772400" cy="5333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/>
              <a:t>Slide title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90550"/>
            <a:ext cx="8839200" cy="4238624"/>
          </a:xfrm>
        </p:spPr>
        <p:txBody>
          <a:bodyPr/>
          <a:lstStyle/>
          <a:p>
            <a:pPr algn="l"/>
            <a:r>
              <a:rPr lang="en-US" sz="2000" dirty="0"/>
              <a:t>Content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6200" cy="5143500"/>
          </a:xfrm>
          <a:prstGeom prst="rect">
            <a:avLst/>
          </a:prstGeom>
          <a:solidFill>
            <a:srgbClr val="1FA1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6104A1-47F6-4BEF-6E4B-2487A38AE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399" y="4400550"/>
            <a:ext cx="762060" cy="54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44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5581"/>
            <a:ext cx="6400800" cy="1028700"/>
          </a:xfrm>
        </p:spPr>
        <p:txBody>
          <a:bodyPr/>
          <a:lstStyle/>
          <a:p>
            <a:r>
              <a:rPr lang="en-US" dirty="0"/>
              <a:t>Any questions?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9D99A4-F92D-41DC-AFFE-0A9DEC5B9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463" y="1345628"/>
            <a:ext cx="7773074" cy="122540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0A50A92-5181-ABC5-8FBD-1DA33D5053BC}"/>
              </a:ext>
            </a:extLst>
          </p:cNvPr>
          <p:cNvSpPr/>
          <p:nvPr/>
        </p:nvSpPr>
        <p:spPr>
          <a:xfrm>
            <a:off x="0" y="0"/>
            <a:ext cx="76200" cy="5143500"/>
          </a:xfrm>
          <a:prstGeom prst="rect">
            <a:avLst/>
          </a:prstGeom>
          <a:solidFill>
            <a:srgbClr val="1FA1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6FB40E-0D04-4CCF-D0EE-0605147E7B21}"/>
              </a:ext>
            </a:extLst>
          </p:cNvPr>
          <p:cNvSpPr txBox="1"/>
          <p:nvPr/>
        </p:nvSpPr>
        <p:spPr>
          <a:xfrm>
            <a:off x="0" y="4903608"/>
            <a:ext cx="9144000" cy="246221"/>
          </a:xfrm>
          <a:prstGeom prst="rect">
            <a:avLst/>
          </a:prstGeom>
          <a:solidFill>
            <a:srgbClr val="1FA13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n-US" sz="1000" b="1" dirty="0">
                <a:solidFill>
                  <a:schemeClr val="bg1"/>
                </a:solidFill>
                <a:latin typeface="Abadi" panose="020B0604020104020204" pitchFamily="34" charset="0"/>
              </a:rPr>
              <a:t>EHPS 2025, 39th Annual Conference of the European Health Psychology Society,  August 26 – August 29, 2025</a:t>
            </a:r>
            <a:endParaRPr lang="en-GB" sz="100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pic>
        <p:nvPicPr>
          <p:cNvPr id="11" name="Picture 10" descr="A green and white logo&#10;&#10;AI-generated content may be incorrect.">
            <a:extLst>
              <a:ext uri="{FF2B5EF4-FFF2-40B4-BE49-F238E27FC236}">
                <a16:creationId xmlns:a16="http://schemas.microsoft.com/office/drawing/2014/main" id="{3FB135B5-1F83-42DC-D7D5-11AA0554E6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9" t="11490" r="15082" b="17443"/>
          <a:stretch>
            <a:fillRect/>
          </a:stretch>
        </p:blipFill>
        <p:spPr>
          <a:xfrm>
            <a:off x="381000" y="166253"/>
            <a:ext cx="1371600" cy="98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34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55</Words>
  <Application>Microsoft Office PowerPoint</Application>
  <PresentationFormat>On-screen Show (16:9)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Abadi</vt:lpstr>
      <vt:lpstr>Aptos</vt:lpstr>
      <vt:lpstr>Arial</vt:lpstr>
      <vt:lpstr>Calibri</vt:lpstr>
      <vt:lpstr>Office Theme</vt:lpstr>
      <vt:lpstr>Presentation title</vt:lpstr>
      <vt:lpstr>Slide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Kyriakos</dc:creator>
  <cp:lastModifiedBy>Nicolas Kantzilaris</cp:lastModifiedBy>
  <cp:revision>11</cp:revision>
  <dcterms:created xsi:type="dcterms:W3CDTF">2020-10-19T13:49:20Z</dcterms:created>
  <dcterms:modified xsi:type="dcterms:W3CDTF">2025-06-10T06:10:16Z</dcterms:modified>
</cp:coreProperties>
</file>